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1" r:id="rId2"/>
    <p:sldId id="334" r:id="rId3"/>
    <p:sldId id="358" r:id="rId4"/>
    <p:sldId id="366" r:id="rId5"/>
    <p:sldId id="367" r:id="rId6"/>
    <p:sldId id="352" r:id="rId7"/>
    <p:sldId id="359" r:id="rId8"/>
    <p:sldId id="368" r:id="rId9"/>
    <p:sldId id="370" r:id="rId10"/>
    <p:sldId id="371" r:id="rId11"/>
    <p:sldId id="360" r:id="rId12"/>
    <p:sldId id="369" r:id="rId13"/>
    <p:sldId id="361" r:id="rId14"/>
    <p:sldId id="363" r:id="rId15"/>
    <p:sldId id="365" r:id="rId16"/>
    <p:sldId id="362" r:id="rId17"/>
    <p:sldId id="354" r:id="rId18"/>
    <p:sldId id="403" r:id="rId19"/>
    <p:sldId id="372" r:id="rId20"/>
    <p:sldId id="404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21" autoAdjust="0"/>
    <p:restoredTop sz="94245" autoAdjust="0"/>
  </p:normalViewPr>
  <p:slideViewPr>
    <p:cSldViewPr>
      <p:cViewPr>
        <p:scale>
          <a:sx n="76" d="100"/>
          <a:sy n="76" d="100"/>
        </p:scale>
        <p:origin x="-10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AB455-1A21-4B5C-B3DA-5197E7322355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57317-8979-4426-8F60-34451DEE3E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98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youtube/answer/161805?hl=ja" TargetMode="External"/><Relationship Id="rId2" Type="http://schemas.openxmlformats.org/officeDocument/2006/relationships/hyperlink" Target="https://www.youtube.com/watch?v=4EC0K7NPu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nr-ofunato.jimdo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0m3ilN" TargetMode="External"/><Relationship Id="rId2" Type="http://schemas.openxmlformats.org/officeDocument/2006/relationships/hyperlink" Target="http://bit.ly/WM0qo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-otasuke.jimdo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nr-20141016.jimdo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llabout.co.jp/gm/gc/5031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est.impress.co.jp/lib/offc/document/pdf/pdfxchang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勉強会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その１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NPO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法人かながわ３１１ネットワーク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ホームページお助け隊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Ver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1.0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改訂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2014/10/1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1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動画をつくる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206084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．デジカメ動画でいきいき表現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8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youtube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に投稿する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　アカウント作成と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動画やスライドを掲載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https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://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www.youtube.com/watch?v=4EC0K7NPuhM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https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://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support.google.com/youtube/answer/161805?hl=ja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4" y="4797152"/>
            <a:ext cx="251163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4827984"/>
            <a:ext cx="2301248" cy="13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3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5" y="4075156"/>
            <a:ext cx="4200897" cy="15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とえば・・・バーコードで表示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206084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URL,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メール作成、アドレス帳、任意テキスト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をバーコード表示する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（ケータイやスマホからの便利アクセス）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⇒　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http://snr-ofunato.jimdo.com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/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62" y="4653136"/>
            <a:ext cx="1695318" cy="144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7071"/>
            <a:ext cx="1800200" cy="200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80" y="4509120"/>
            <a:ext cx="1338559" cy="13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5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2500"/>
            <a:ext cx="5616624" cy="474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19" y="2276872"/>
            <a:ext cx="4273080" cy="401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346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URL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リンク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2060848"/>
            <a:ext cx="7992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．内部ページ、ブログ、外部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URL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をリンク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文章中の紹介サイトなど、リンク設定しておくと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便利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．戻りリンクがあると便利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．トップページ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の更新記録の関連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記事あれば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⇒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ブログ記事に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してリンクする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SNR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グループサイトのリンク</a:t>
            </a:r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ＳＮＲ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高田～</a:t>
            </a:r>
            <a:r>
              <a:rPr lang="en-US" altLang="ja-JP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://www.geocities.jp/npoyumenet/02/12snrtakata.htm</a:t>
            </a: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ＳＮＲ釜石～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？？</a:t>
            </a: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SNR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大槌～　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？？</a:t>
            </a: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ｅ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ネットリアス～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http://www17.ocn.ne.jp/~e-net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06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とえば・・・大船渡日誌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9552" y="249289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．ブログ機能をうまく活用する（ブログリンク）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．イベントや話題を紹介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．季節や旬の自然・食など紹介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．地元のさりげない言葉づかいで楽しませる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．日時は指定できます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．テーマ毎に分類して表示できます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08" y="4293096"/>
            <a:ext cx="2248221" cy="223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54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46" y="1124744"/>
            <a:ext cx="4896544" cy="533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四角形吹き出し 1"/>
          <p:cNvSpPr/>
          <p:nvPr/>
        </p:nvSpPr>
        <p:spPr>
          <a:xfrm>
            <a:off x="6732240" y="4005064"/>
            <a:ext cx="1944216" cy="1152128"/>
          </a:xfrm>
          <a:prstGeom prst="wedgeRectCallout">
            <a:avLst>
              <a:gd name="adj1" fmla="val -116185"/>
              <a:gd name="adj2" fmla="val 54889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詳細記事はブログと組み合わせる</a:t>
            </a:r>
            <a:endParaRPr kumimoji="1" lang="ja-JP" altLang="en-US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611560" y="3215382"/>
            <a:ext cx="1944216" cy="1152128"/>
          </a:xfrm>
          <a:prstGeom prst="wedgeRectCallout">
            <a:avLst>
              <a:gd name="adj1" fmla="val 71942"/>
              <a:gd name="adj2" fmla="val 72283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詳細記事はブログと組み合わせる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76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とえば・・・アクセスカウンター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206084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．訪問数を知りたい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5"/>
            <a:ext cx="2877266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12" y="3212976"/>
            <a:ext cx="26289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4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4848" y="332656"/>
            <a:ext cx="8229600" cy="1252728"/>
          </a:xfrm>
        </p:spPr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たとえば・・・見た目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9027" y="2060848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デザインは統一されると見やすい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色調の統一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読者層を意識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ＪＩＭＤＯ複写の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活用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JIMDO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完成例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（ホームページお助け隊）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http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://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bit.ly/WM0qoo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2400" dirty="0" smtClean="0">
                <a:solidFill>
                  <a:schemeClr val="bg1">
                    <a:lumMod val="6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短縮</a:t>
            </a:r>
            <a:r>
              <a:rPr lang="en-US" altLang="ja-JP" sz="2400" dirty="0" smtClean="0">
                <a:solidFill>
                  <a:schemeClr val="bg1">
                    <a:lumMod val="6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URL</a:t>
            </a:r>
            <a:endParaRPr lang="en-US" altLang="ja-JP" sz="4000" dirty="0" smtClean="0">
              <a:solidFill>
                <a:schemeClr val="bg1">
                  <a:lumMod val="6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（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JIMDO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カフェ横浜）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http://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bit.ly/10m3ilN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2400" dirty="0" smtClean="0">
                <a:solidFill>
                  <a:schemeClr val="bg1">
                    <a:lumMod val="6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短縮</a:t>
            </a:r>
            <a:r>
              <a:rPr lang="en-US" altLang="ja-JP" sz="2400" dirty="0" smtClean="0">
                <a:solidFill>
                  <a:schemeClr val="bg1">
                    <a:lumMod val="6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URL</a:t>
            </a:r>
            <a:endParaRPr lang="ja-JP" altLang="en-US" sz="2800" dirty="0">
              <a:solidFill>
                <a:schemeClr val="bg1">
                  <a:lumMod val="6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54446"/>
            <a:ext cx="2131632" cy="51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96" y="4184341"/>
            <a:ext cx="2203640" cy="54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81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2" y="3717031"/>
            <a:ext cx="5688339" cy="20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47123"/>
            <a:ext cx="1905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19145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2" y="1484784"/>
            <a:ext cx="5661500" cy="140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25" y="2048405"/>
            <a:ext cx="1856649" cy="13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73" y="2227735"/>
            <a:ext cx="1468143" cy="20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4848" y="332656"/>
            <a:ext cx="8229600" cy="1252728"/>
          </a:xfrm>
        </p:spPr>
        <p:txBody>
          <a:bodyPr/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たとえば・・・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設定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9026" y="2060848"/>
            <a:ext cx="8427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．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非公開ページの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作り方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・非表示設定（ナビゲーション編集）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・練習ページ（非公開。完成後にページ移動）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・メンバー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専用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情報（非公開）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．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ＳＥＯ（検索キーワード）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設定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・検索されやすくなる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・トップページ更新が効果的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．メールアドレスをいつでも変更可能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・問い合わせが届く、など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23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34" y="5445224"/>
            <a:ext cx="2917947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3528" y="1556792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１．講座参考資料：ホームページ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お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助け隊</a:t>
            </a:r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en-US" altLang="ja-JP" sz="2800" b="1" dirty="0" smtClean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http</a:t>
            </a:r>
            <a:r>
              <a:rPr lang="en-US" altLang="ja-JP" sz="2800" b="1" dirty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://homepage-otasuke.jimdo.com</a:t>
            </a:r>
            <a:r>
              <a:rPr lang="en-US" altLang="ja-JP" sz="2800" b="1" dirty="0" smtClean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/</a:t>
            </a:r>
            <a:endParaRPr lang="en-US" altLang="ja-JP" sz="28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b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600" b="1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⇒</a:t>
            </a:r>
            <a:r>
              <a:rPr lang="en-US" altLang="ja-JP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これまで</a:t>
            </a:r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の実績</a:t>
            </a:r>
            <a:endParaRPr lang="en-US" altLang="ja-JP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kumimoji="1"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⇒</a:t>
            </a:r>
            <a:r>
              <a:rPr kumimoji="1" lang="en-US" altLang="ja-JP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の使い方</a:t>
            </a:r>
            <a:r>
              <a:rPr kumimoji="1"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！</a:t>
            </a:r>
            <a:endParaRPr lang="en-US" altLang="ja-JP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２．新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操作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2014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8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2014</a:t>
            </a:r>
            <a:r>
              <a:rPr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日から</a:t>
            </a:r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JMDO</a:t>
            </a:r>
            <a:r>
              <a:rPr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が変りました</a:t>
            </a:r>
            <a:endParaRPr lang="en-US" altLang="ja-JP" sz="24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b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　　操作アイコン</a:t>
            </a:r>
            <a:r>
              <a:rPr lang="en-US" altLang="ja-JP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追加）、文章の文字サイズとカラー化</a:t>
            </a:r>
            <a:endParaRPr lang="en-US" altLang="ja-JP" sz="24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b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　　＊ </a:t>
            </a:r>
            <a:r>
              <a:rPr lang="en-US" altLang="ja-JP" sz="2400" b="1" dirty="0">
                <a:latin typeface="HGP創英角ｺﾞｼｯｸUB" pitchFamily="50" charset="-128"/>
                <a:ea typeface="HGP創英角ｺﾞｼｯｸUB" pitchFamily="50" charset="-128"/>
                <a:hlinkClick r:id="rId4"/>
              </a:rPr>
              <a:t>http://snr-20141016.jimdo.com</a:t>
            </a:r>
            <a:r>
              <a:rPr lang="en-US" altLang="ja-JP" sz="2400" b="1" dirty="0" smtClean="0">
                <a:latin typeface="HGP創英角ｺﾞｼｯｸUB" pitchFamily="50" charset="-128"/>
                <a:ea typeface="HGP創英角ｺﾞｼｯｸUB" pitchFamily="50" charset="-128"/>
                <a:hlinkClick r:id="rId4"/>
              </a:rPr>
              <a:t>/</a:t>
            </a:r>
            <a:r>
              <a:rPr lang="en-US" altLang="ja-JP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    </a:t>
            </a:r>
          </a:p>
          <a:p>
            <a:r>
              <a:rPr lang="ja-JP" altLang="en-US" sz="2400" b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　　　　ログインパスワードは、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snr</a:t>
            </a:r>
            <a:r>
              <a:rPr lang="en-US" altLang="ja-JP" sz="24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-o</a:t>
            </a:r>
            <a:r>
              <a:rPr lang="ja-JP" altLang="en-US" sz="2400" b="1" dirty="0" err="1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ｆ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unato</a:t>
            </a:r>
            <a:r>
              <a:rPr lang="ja-JP" altLang="en-US" sz="24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と同じ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です。</a:t>
            </a:r>
            <a:endParaRPr lang="en-US" altLang="ja-JP" sz="24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b="1" dirty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sz="2800" b="1" dirty="0" smtClean="0">
                <a:latin typeface="HGP創英角ｺﾞｼｯｸUB" pitchFamily="50" charset="-128"/>
                <a:ea typeface="HGP創英角ｺﾞｼｯｸUB" pitchFamily="50" charset="-128"/>
              </a:rPr>
              <a:t>．</a:t>
            </a:r>
            <a:r>
              <a:rPr lang="en-US" altLang="ja-JP" sz="2800" b="1" dirty="0" err="1" smtClean="0">
                <a:latin typeface="HGP創英角ｺﾞｼｯｸUB" pitchFamily="50" charset="-128"/>
                <a:ea typeface="HGP創英角ｺﾞｼｯｸUB" pitchFamily="50" charset="-128"/>
              </a:rPr>
              <a:t>Snr-ofunato</a:t>
            </a:r>
            <a:r>
              <a:rPr lang="ja-JP" altLang="en-US" sz="2800" b="1" dirty="0" smtClean="0">
                <a:latin typeface="HGP創英角ｺﾞｼｯｸUB" pitchFamily="50" charset="-128"/>
                <a:ea typeface="HGP創英角ｺﾞｼｯｸUB" pitchFamily="50" charset="-128"/>
              </a:rPr>
              <a:t>サイトを改めて見る</a:t>
            </a:r>
            <a:endParaRPr lang="en-US" altLang="ja-JP" sz="28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b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　　　アイデア交換する</a:t>
            </a:r>
            <a:endParaRPr lang="en-US" altLang="ja-JP" sz="24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b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　　　操作を学ぶ</a:t>
            </a:r>
            <a:endParaRPr lang="en-US" altLang="ja-JP" sz="24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b="1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endParaRPr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ja-JP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6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4848" y="332656"/>
            <a:ext cx="8229600" cy="1252728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では・・・少し議論を！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9026" y="2060848"/>
            <a:ext cx="8427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．ホームページに新たに反映させたいこと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２．少し内容を見直したいこと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３．操作の仕方が詳しく覚えたいこと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50" name="Picture 2" descr="C:\Users\CARLKAZU\AppData\Local\Microsoft\Windows\Temporary Internet Files\Content.IE5\93BFAITX\MC9003342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4" y="4123254"/>
            <a:ext cx="2682353" cy="20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とえば・・・観光客が知りたい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2060848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１．大船渡に来てもらう、さらに三陸に足を延ばす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狙いは近郊や遠方からの観光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最寄の鉄道、バス停（路線バス、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BRT)</a:t>
            </a:r>
            <a:r>
              <a:rPr lang="ja-JP" altLang="en-US" sz="28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駐車場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２．観る、食べる、お風呂、寝る、トイレ、買う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観光案内と一味違う工夫～地元シニアの拘り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季節ごとの風景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景色、花・植物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など、行事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・イベント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．ブログで飽きないクチコミ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．土地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のことば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コーナー、昔ばなし、民謡など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80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三陸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鉄道南リアス線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2060848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三陸鉄道　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http://www.sanrikutetsudou.com/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●大船渡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（盛）～釜石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片道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時間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●車内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販売と観光案内の</a:t>
            </a:r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オバチャン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●中東の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クエート国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からの車輛寄贈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●時刻表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、乗車券購入（車内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）、切符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●各駅舎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の写真や最寄の観光、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食事など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奇跡</a:t>
            </a:r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の車輛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50791"/>
            <a:ext cx="3357883" cy="1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9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た</a:t>
            </a:r>
            <a:r>
              <a:rPr kumimoji="1" lang="ja-JP" altLang="en-US" dirty="0" smtClean="0"/>
              <a:t>とえば・・・そっと</a:t>
            </a:r>
            <a:r>
              <a:rPr lang="ja-JP" altLang="en-US" dirty="0" smtClean="0"/>
              <a:t>教えたい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2060848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●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かもめ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玉子、ゆべし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●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わかめ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（養殖わかめ発祥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●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さんま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ラーメン各種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●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名物料理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●金鉱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NPO</a:t>
            </a:r>
            <a:r>
              <a:rPr lang="ja-JP" altLang="en-US" sz="28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おはなし</a:t>
            </a:r>
            <a:r>
              <a:rPr lang="ja-JP" altLang="en-US" sz="28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ころりん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（盛駅前）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●津波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伝承館</a:t>
            </a: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●居場所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ハウス（末崎、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典人会）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●はまちゃん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46816"/>
            <a:ext cx="2448271" cy="149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77" y="2132857"/>
            <a:ext cx="1360315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78" y="3167637"/>
            <a:ext cx="2827040" cy="804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70" y="5441691"/>
            <a:ext cx="2445073" cy="1178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9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とえば・・・写真と動画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9552" y="2492896"/>
            <a:ext cx="79928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クリック拡大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スライドショー（フォトギャラリー）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．表示枠を複数に分割（カラム）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．デジカメ動画でいきいき表現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8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youtube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（ユーチューブ）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　アカウント作成と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動画やスライドを掲載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://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www.youtube.com/watch?v=4EC0K7NPuhM      </a:t>
            </a: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://support.google.com/youtube/answer/161805?hl=ja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11" y="4293096"/>
            <a:ext cx="3739392" cy="88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84747"/>
            <a:ext cx="1100514" cy="81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09816"/>
            <a:ext cx="2450210" cy="181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4860032" y="2492895"/>
            <a:ext cx="1008112" cy="4081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8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とえば・・・画像にする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7544" y="2420888"/>
            <a:ext cx="7536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．スニッピング（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snipping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）無料ツール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・画面から切り取る　・コピー　・保存　・編集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http://allabout.co.jp/gm/gc/50312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/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～解説</a:t>
            </a:r>
            <a:endParaRPr lang="ja-JP" altLang="en-US" sz="2000" dirty="0">
              <a:solidFill>
                <a:schemeClr val="accent2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２．パワーポイントで作る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・複数の画像や文章を合成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9768"/>
            <a:ext cx="2003880" cy="1121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15240"/>
            <a:ext cx="252501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四角形吹き出し 1"/>
          <p:cNvSpPr/>
          <p:nvPr/>
        </p:nvSpPr>
        <p:spPr>
          <a:xfrm>
            <a:off x="6588224" y="5589240"/>
            <a:ext cx="2016224" cy="1080120"/>
          </a:xfrm>
          <a:prstGeom prst="wedgeRectCallout">
            <a:avLst>
              <a:gd name="adj1" fmla="val -68877"/>
              <a:gd name="adj2" fmla="val -11936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画像化部分を選択</a:t>
            </a:r>
            <a:endParaRPr kumimoji="1" lang="en-US" altLang="ja-JP" sz="16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右クリック</a:t>
            </a:r>
            <a:endParaRPr kumimoji="1" lang="en-US" altLang="ja-JP" sz="16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図として保存</a:t>
            </a:r>
            <a:endParaRPr lang="en-US" altLang="ja-JP" sz="16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JPEG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選択</a:t>
            </a:r>
            <a:endParaRPr kumimoji="1" lang="ja-JP" altLang="en-US" sz="1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499625" y="3865987"/>
            <a:ext cx="2160240" cy="1080120"/>
          </a:xfrm>
          <a:prstGeom prst="wedgeRectCallout">
            <a:avLst>
              <a:gd name="adj1" fmla="val 63327"/>
              <a:gd name="adj2" fmla="val -370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Windows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７は標準</a:t>
            </a:r>
            <a:endParaRPr kumimoji="1" lang="en-US" altLang="ja-JP" sz="16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上記</a:t>
            </a:r>
            <a:r>
              <a:rPr lang="en-US" altLang="ja-JP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URL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</a:t>
            </a:r>
            <a:endParaRPr lang="en-US" altLang="ja-JP" sz="1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ダウンロードも可能</a:t>
            </a:r>
            <a:endParaRPr kumimoji="1" lang="en-US" altLang="ja-JP" sz="16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50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27584" y="2420888"/>
            <a:ext cx="7776864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■フリーソフト：　</a:t>
            </a:r>
            <a:r>
              <a:rPr lang="en-US" altLang="ja-JP" sz="28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PDF-</a:t>
            </a:r>
            <a:r>
              <a:rPr lang="en-US" altLang="ja-JP" sz="2800" b="1" dirty="0" err="1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XChange</a:t>
            </a:r>
            <a:r>
              <a:rPr lang="en-US" altLang="ja-JP" sz="28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Viewer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</a:t>
            </a:r>
            <a:r>
              <a:rPr lang="en-US" altLang="ja-JP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exe.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ダウンロードする場所（窓の杜）　</a:t>
            </a:r>
            <a:r>
              <a:rPr lang="ja-JP" altLang="en-US" sz="2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800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 </a:t>
            </a:r>
            <a:r>
              <a:rPr lang="en-US" altLang="ja-JP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http://www.forest.impress.co.jp/lib/offc/document/pdf/pdfxchange.html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使い方＞</a:t>
            </a:r>
            <a:b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１）</a:t>
            </a:r>
            <a:r>
              <a:rPr lang="en-US" altLang="ja-JP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ファイルを読む</a:t>
            </a:r>
            <a:b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２）ファイル⇒エクスポート⇒イメージへエクスポート</a:t>
            </a:r>
            <a:b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３）画像形式（</a:t>
            </a:r>
            <a:r>
              <a:rPr lang="en-US" altLang="ja-JP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JPEG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）、格納先、ファイル名を指定</a:t>
            </a:r>
            <a:r>
              <a:rPr lang="ja-JP" altLang="en-US" sz="2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して画面下</a:t>
            </a:r>
            <a:r>
              <a:rPr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のエクスポートをクリックする。　　　　　　　　　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たとえば・・・ワードから画像を作る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22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24126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4033838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2700388" cy="257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94" y="4149080"/>
            <a:ext cx="385663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D:\WEB支援\SNR大船渡\JIMDO勉強会20141016\PDFから画像へ変換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97999"/>
            <a:ext cx="1655349" cy="23411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11560" y="1124744"/>
            <a:ext cx="1596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ワード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07599" y="2446238"/>
            <a:ext cx="1596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ワードから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30393" y="4365104"/>
            <a:ext cx="1596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から画像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61894" y="1916832"/>
            <a:ext cx="1596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画像（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JPEG)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59999" y="4077072"/>
            <a:ext cx="1596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971600" y="1494076"/>
            <a:ext cx="1388399" cy="25829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3635896" y="2348880"/>
            <a:ext cx="3528392" cy="19128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吹き出し 11"/>
          <p:cNvSpPr/>
          <p:nvPr/>
        </p:nvSpPr>
        <p:spPr>
          <a:xfrm>
            <a:off x="2665764" y="1124744"/>
            <a:ext cx="2580548" cy="976754"/>
          </a:xfrm>
          <a:prstGeom prst="wedgeRectCallout">
            <a:avLst>
              <a:gd name="adj1" fmla="val -61122"/>
              <a:gd name="adj2" fmla="val 8943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名前を付けて保存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ファイルの種類：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PDF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678216" y="5348151"/>
            <a:ext cx="2957680" cy="1088477"/>
          </a:xfrm>
          <a:prstGeom prst="wedgeRectCallout">
            <a:avLst>
              <a:gd name="adj1" fmla="val 105977"/>
              <a:gd name="adj2" fmla="val -1051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エクスポート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イメージへエクスポート</a:t>
            </a:r>
            <a:endParaRPr kumimoji="1" lang="en-US" altLang="ja-JP" dirty="0" smtClean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285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2466</TotalTime>
  <Words>352</Words>
  <Application>Microsoft Office PowerPoint</Application>
  <PresentationFormat>画面に合わせる (4:3)</PresentationFormat>
  <Paragraphs>147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ウェーブ</vt:lpstr>
      <vt:lpstr>JIMDO勉強会その１ はじめに</vt:lpstr>
      <vt:lpstr>PowerPoint プレゼンテーション</vt:lpstr>
      <vt:lpstr>たとえば・・・観光客が知りたい</vt:lpstr>
      <vt:lpstr>たとえば・・・三陸鉄道南リアス線</vt:lpstr>
      <vt:lpstr>たとえば・・・そっと教えたい</vt:lpstr>
      <vt:lpstr>たとえば・・・写真と動画</vt:lpstr>
      <vt:lpstr>たとえば・・・画像にする</vt:lpstr>
      <vt:lpstr>たとえば・・・ワードから画像を作る</vt:lpstr>
      <vt:lpstr>PowerPoint プレゼンテーション</vt:lpstr>
      <vt:lpstr>たとえば・・・動画をつくる</vt:lpstr>
      <vt:lpstr>たとえば・・・バーコードで表示</vt:lpstr>
      <vt:lpstr>PowerPoint プレゼンテーション</vt:lpstr>
      <vt:lpstr>たとえば・・・URLリンク</vt:lpstr>
      <vt:lpstr>たとえば・・・大船渡日誌</vt:lpstr>
      <vt:lpstr>PowerPoint プレゼンテーション</vt:lpstr>
      <vt:lpstr>たとえば・・・アクセスカウンター</vt:lpstr>
      <vt:lpstr>たとえば・・・見た目</vt:lpstr>
      <vt:lpstr>PowerPoint プレゼンテーション</vt:lpstr>
      <vt:lpstr>たとえば・・・設定</vt:lpstr>
      <vt:lpstr>では・・・少し議論を！</vt:lpstr>
    </vt:vector>
  </TitlesOfParts>
  <Company>Infor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ホームページお助け隊</dc:title>
  <dc:creator>Minoru Ochiai</dc:creator>
  <cp:lastModifiedBy>CARLKAZU</cp:lastModifiedBy>
  <cp:revision>211</cp:revision>
  <dcterms:created xsi:type="dcterms:W3CDTF">2012-05-06T12:43:13Z</dcterms:created>
  <dcterms:modified xsi:type="dcterms:W3CDTF">2014-10-05T07:00:20Z</dcterms:modified>
</cp:coreProperties>
</file>