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440" r:id="rId2"/>
    <p:sldId id="441" r:id="rId3"/>
    <p:sldId id="442" r:id="rId4"/>
    <p:sldId id="401" r:id="rId5"/>
    <p:sldId id="416" r:id="rId6"/>
    <p:sldId id="417" r:id="rId7"/>
    <p:sldId id="426" r:id="rId8"/>
    <p:sldId id="418" r:id="rId9"/>
    <p:sldId id="424" r:id="rId10"/>
    <p:sldId id="425" r:id="rId11"/>
    <p:sldId id="419" r:id="rId12"/>
    <p:sldId id="427" r:id="rId13"/>
    <p:sldId id="420" r:id="rId14"/>
    <p:sldId id="432" r:id="rId15"/>
    <p:sldId id="433" r:id="rId16"/>
    <p:sldId id="428" r:id="rId17"/>
    <p:sldId id="429" r:id="rId18"/>
    <p:sldId id="434" r:id="rId19"/>
    <p:sldId id="435" r:id="rId20"/>
    <p:sldId id="436" r:id="rId21"/>
    <p:sldId id="421" r:id="rId22"/>
    <p:sldId id="437" r:id="rId23"/>
    <p:sldId id="439" r:id="rId24"/>
    <p:sldId id="422" r:id="rId25"/>
    <p:sldId id="423" r:id="rId26"/>
    <p:sldId id="438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221" autoAdjust="0"/>
    <p:restoredTop sz="94245" autoAdjust="0"/>
  </p:normalViewPr>
  <p:slideViewPr>
    <p:cSldViewPr>
      <p:cViewPr>
        <p:scale>
          <a:sx n="76" d="100"/>
          <a:sy n="76" d="100"/>
        </p:scale>
        <p:origin x="-10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AB455-1A21-4B5C-B3DA-5197E7322355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57317-8979-4426-8F60-34451DEE3E2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398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DB1E2B-0309-4ED1-8AA5-5BF35884EC81}" type="datetimeFigureOut">
              <a:rPr kumimoji="1" lang="ja-JP" altLang="en-US" smtClean="0"/>
              <a:t>2014/10/5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DFD1F6-91F9-4E83-832C-65FA12830DF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qr.quel.jp/try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access-analyze-counter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188840"/>
          </a:xfrm>
        </p:spPr>
        <p:txBody>
          <a:bodyPr/>
          <a:lstStyle/>
          <a:p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>JIMDO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勉強会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その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４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基本操作その２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1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●フォト・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ギャラリー（アップロード完了） 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95157"/>
            <a:ext cx="2592289" cy="298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255794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16" y="2155384"/>
            <a:ext cx="1799308" cy="13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08" y="3619114"/>
            <a:ext cx="2585212" cy="174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66743"/>
            <a:ext cx="3339675" cy="8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>
            <a:off x="7985370" y="3236651"/>
            <a:ext cx="57511" cy="21230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7524328" y="3861048"/>
            <a:ext cx="13606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写真の大きさを変える</a:t>
            </a:r>
            <a:endParaRPr kumimoji="1" lang="ja-JP" altLang="en-US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5966" y="5482030"/>
            <a:ext cx="21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スライドショー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59832" y="6275264"/>
            <a:ext cx="234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フォトギャラリー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77" y="2221596"/>
            <a:ext cx="1649165" cy="125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矢印 7"/>
          <p:cNvSpPr/>
          <p:nvPr/>
        </p:nvSpPr>
        <p:spPr>
          <a:xfrm>
            <a:off x="3059832" y="2813308"/>
            <a:ext cx="605845" cy="423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>
            <a:off x="4614227" y="4445817"/>
            <a:ext cx="605845" cy="423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>
            <a:off x="7005381" y="4421415"/>
            <a:ext cx="605845" cy="423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5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●動画（</a:t>
            </a:r>
            <a:r>
              <a:rPr lang="en-US" altLang="ja-JP" sz="2800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youtube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：ユーチューブ）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520280" cy="184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36" y="2852936"/>
            <a:ext cx="4538027" cy="343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3059832" y="3284984"/>
            <a:ext cx="5347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8064" y="4569718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ユーチューブ動画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●動画（</a:t>
            </a:r>
            <a:r>
              <a:rPr lang="en-US" altLang="ja-JP" sz="2800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youtube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：ユーチューブ）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1872208" cy="137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10" y="3933056"/>
            <a:ext cx="3662214" cy="277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3882060" y="2959189"/>
            <a:ext cx="5347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58" y="1977879"/>
            <a:ext cx="3208962" cy="268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1403648" y="3791907"/>
            <a:ext cx="2284585" cy="42918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220072" y="3789040"/>
            <a:ext cx="2071227" cy="42918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832249" y="4003631"/>
            <a:ext cx="1099791" cy="28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7808806" y="3815997"/>
            <a:ext cx="636785" cy="4022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812360" y="4293096"/>
            <a:ext cx="636785" cy="4022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71800" y="3563724"/>
            <a:ext cx="25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この</a:t>
            </a:r>
            <a:r>
              <a:rPr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URL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を写します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16000" y="4861468"/>
            <a:ext cx="257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OK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押して保存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36" y="5149446"/>
            <a:ext cx="1805696" cy="129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矢印 8"/>
          <p:cNvSpPr/>
          <p:nvPr/>
        </p:nvSpPr>
        <p:spPr>
          <a:xfrm>
            <a:off x="7291299" y="3748390"/>
            <a:ext cx="304149" cy="402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8393920" y="4017109"/>
            <a:ext cx="354544" cy="347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8393920" y="4953213"/>
            <a:ext cx="354544" cy="347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79712" y="5435932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ユーチューブ動画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7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●ウイジェット／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HTML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（埋め込みコード）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例．二次元バーコード（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QR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コード）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1" y="2662775"/>
            <a:ext cx="3213683" cy="32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907703" y="4872026"/>
            <a:ext cx="1008113" cy="42918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93646"/>
            <a:ext cx="1800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4427984" y="4869160"/>
            <a:ext cx="648072" cy="471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011340" cy="10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●バーコードの作成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例．無料バーコード作成ソフトは種々。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★ここでは、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hlinkClick r:id="rId2"/>
              </a:rPr>
              <a:t>http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hlinkClick r:id="rId2"/>
              </a:rPr>
              <a:t>://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hlinkClick r:id="rId2"/>
              </a:rPr>
              <a:t>qr.quel.jp/try.php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利用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61713"/>
            <a:ext cx="3644090" cy="284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05" y="2977332"/>
            <a:ext cx="3321487" cy="266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5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●バーコードの作成</a:t>
            </a: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282668"/>
            <a:ext cx="1512167" cy="152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043608" y="5293647"/>
            <a:ext cx="756084" cy="28516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18677"/>
            <a:ext cx="2916162" cy="379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3" y="2571313"/>
            <a:ext cx="3676873" cy="149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755576" y="2418677"/>
            <a:ext cx="1656184" cy="29024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724128" y="2994741"/>
            <a:ext cx="1656184" cy="29024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>
            <a:stCxn id="10243" idx="0"/>
          </p:cNvCxnSpPr>
          <p:nvPr/>
        </p:nvCxnSpPr>
        <p:spPr>
          <a:xfrm>
            <a:off x="2658520" y="2571313"/>
            <a:ext cx="3065608" cy="56854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111056" y="2994741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基本操作２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048164" y="5736123"/>
            <a:ext cx="756084" cy="28516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6300192" y="3446509"/>
            <a:ext cx="288032" cy="2214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5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80952"/>
            <a:ext cx="2784153" cy="294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498558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●バーコードの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作成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1800200" cy="234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1061610" y="4247413"/>
            <a:ext cx="756084" cy="28516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右矢印 1"/>
          <p:cNvSpPr/>
          <p:nvPr/>
        </p:nvSpPr>
        <p:spPr>
          <a:xfrm>
            <a:off x="2555776" y="4247413"/>
            <a:ext cx="432048" cy="407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91" y="2636912"/>
            <a:ext cx="1711817" cy="172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8"/>
          <p:cNvSpPr/>
          <p:nvPr/>
        </p:nvSpPr>
        <p:spPr>
          <a:xfrm>
            <a:off x="3311860" y="4300043"/>
            <a:ext cx="1188132" cy="28516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4797962" y="3190776"/>
            <a:ext cx="432048" cy="407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39552" y="5752480"/>
            <a:ext cx="3895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参考：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GIF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JPEG</a:t>
            </a: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の違い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http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://www.htmq.com/gazo/</a:t>
            </a:r>
            <a:endParaRPr lang="ja-JP" altLang="en-US" dirty="0">
              <a:solidFill>
                <a:schemeClr val="bg1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63888" y="3285637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GIF</a:t>
            </a:r>
            <a:r>
              <a:rPr kumimoji="1"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形式</a:t>
            </a:r>
            <a:endParaRPr kumimoji="1" lang="ja-JP" altLang="en-US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24128" y="3321190"/>
            <a:ext cx="11881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JPEG</a:t>
            </a:r>
            <a:r>
              <a:rPr kumimoji="1"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形式</a:t>
            </a:r>
            <a:endParaRPr kumimoji="1" lang="ja-JP" altLang="en-US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30528"/>
            <a:ext cx="2568778" cy="204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516217" y="6300028"/>
            <a:ext cx="191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写真付き文章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7368557" y="3984231"/>
            <a:ext cx="443803" cy="452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4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●ウイジェット／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HTML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（埋め込みコード）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例．無料アクセスカウンタの表示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hlinkClick r:id="rId2"/>
              </a:rPr>
              <a:t>http://access-analyze-counter.com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hlinkClick r:id="rId2"/>
              </a:rPr>
              <a:t>/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0786"/>
            <a:ext cx="3528392" cy="309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4103390" cy="144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4067944" y="4867691"/>
            <a:ext cx="422316" cy="510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300192" y="5229200"/>
            <a:ext cx="1656184" cy="79700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4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●ウイジェット／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HTML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（埋め込みコード）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7" y="2420888"/>
            <a:ext cx="2540675" cy="222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57" y="2962206"/>
            <a:ext cx="4464496" cy="35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2231740" y="5373216"/>
            <a:ext cx="2628292" cy="43204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2639" y="6125528"/>
            <a:ext cx="181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埋め込み先</a:t>
            </a:r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URL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2555776" y="5805264"/>
            <a:ext cx="360040" cy="5049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58" y="4156077"/>
            <a:ext cx="3594261" cy="17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円/楕円 10"/>
          <p:cNvSpPr/>
          <p:nvPr/>
        </p:nvSpPr>
        <p:spPr>
          <a:xfrm>
            <a:off x="3140840" y="6125528"/>
            <a:ext cx="935795" cy="399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963432" y="4800651"/>
            <a:ext cx="3850901" cy="7361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211960" y="5589240"/>
            <a:ext cx="1224136" cy="7209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171451" y="5802362"/>
            <a:ext cx="349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作成された埋め込みコードを</a:t>
            </a:r>
            <a:endParaRPr kumimoji="1" lang="en-US" altLang="ja-JP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すべて</a:t>
            </a:r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コピー</a:t>
            </a:r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します。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6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●ウイジェット／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HTML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（埋め込みコード）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3" y="2492896"/>
            <a:ext cx="3594261" cy="17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円/楕円 14"/>
          <p:cNvSpPr/>
          <p:nvPr/>
        </p:nvSpPr>
        <p:spPr>
          <a:xfrm>
            <a:off x="4033467" y="3137470"/>
            <a:ext cx="3850901" cy="73619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5" y="2348880"/>
            <a:ext cx="3141712" cy="38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円/楕円 15"/>
          <p:cNvSpPr/>
          <p:nvPr/>
        </p:nvSpPr>
        <p:spPr>
          <a:xfrm>
            <a:off x="1835697" y="5301208"/>
            <a:ext cx="1152128" cy="3600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93" y="3860890"/>
            <a:ext cx="2544428" cy="231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円/楕円 17"/>
          <p:cNvSpPr/>
          <p:nvPr/>
        </p:nvSpPr>
        <p:spPr>
          <a:xfrm>
            <a:off x="4257875" y="4370432"/>
            <a:ext cx="2474365" cy="42672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下矢印 3"/>
          <p:cNvSpPr/>
          <p:nvPr/>
        </p:nvSpPr>
        <p:spPr>
          <a:xfrm>
            <a:off x="5495057" y="3873666"/>
            <a:ext cx="463860" cy="340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491880" y="5301208"/>
            <a:ext cx="765995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372200" y="5805264"/>
            <a:ext cx="504056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48264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保存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70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6799" y="2492896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機能アイコンはつぎのように表示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されます。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4579" name="Picture 3" descr="D:\WEB支援\SNR大船渡\JIMDO勉強会20141016\014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55" y="3068960"/>
            <a:ext cx="7232302" cy="35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機能アイコンの表示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6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●ウイジェット／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HTML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（埋め込みコード）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2" y="3428999"/>
            <a:ext cx="7246536" cy="25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827584" y="2498001"/>
            <a:ext cx="525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アクセスカウンターの表示を確認するには、</a:t>
            </a:r>
            <a:endParaRPr lang="en-US" altLang="ja-JP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ログアウトまたはプレビュー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をしてください。</a:t>
            </a:r>
            <a:endParaRPr kumimoji="1" lang="en-US" altLang="ja-JP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355976" y="4725144"/>
            <a:ext cx="2088232" cy="111182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0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●シェアボタン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フェイスブックやツイッター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で拡散してもらいます。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9" y="3212977"/>
            <a:ext cx="208741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20" y="3830394"/>
            <a:ext cx="2448271" cy="174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99" y="3335227"/>
            <a:ext cx="318783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46" y="5494402"/>
            <a:ext cx="3572644" cy="74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下矢印 1"/>
          <p:cNvSpPr/>
          <p:nvPr/>
        </p:nvSpPr>
        <p:spPr>
          <a:xfrm>
            <a:off x="1691680" y="3645024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355976" y="5497933"/>
            <a:ext cx="2088232" cy="71882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835697" y="4941168"/>
            <a:ext cx="589812" cy="39299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220072" y="5124234"/>
            <a:ext cx="589812" cy="392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2627784" y="4941168"/>
            <a:ext cx="494315" cy="392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5809884" y="5477117"/>
            <a:ext cx="274284" cy="399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●シェアボタン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とりあえず、フェイスブックとツイッター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9" y="2996953"/>
            <a:ext cx="208741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20" y="3614370"/>
            <a:ext cx="2448271" cy="174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99" y="3119203"/>
            <a:ext cx="318783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46" y="5351451"/>
            <a:ext cx="3572644" cy="74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下矢印 1"/>
          <p:cNvSpPr/>
          <p:nvPr/>
        </p:nvSpPr>
        <p:spPr>
          <a:xfrm>
            <a:off x="1691680" y="3429000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4355976" y="5354982"/>
            <a:ext cx="2088232" cy="71882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835697" y="4725144"/>
            <a:ext cx="589812" cy="39299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5220072" y="4908210"/>
            <a:ext cx="589812" cy="392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2627784" y="4725144"/>
            <a:ext cx="494315" cy="392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5809884" y="5118142"/>
            <a:ext cx="274284" cy="399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97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●フェイスブックのいいね！ボタン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フェイスブックで拡散してもらいます。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9" y="2996953"/>
            <a:ext cx="2087418" cy="4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50" y="3560048"/>
            <a:ext cx="2746823" cy="297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4191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71728"/>
            <a:ext cx="4295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下矢印 5"/>
          <p:cNvSpPr/>
          <p:nvPr/>
        </p:nvSpPr>
        <p:spPr>
          <a:xfrm>
            <a:off x="2123728" y="3356992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4067944" y="5550190"/>
            <a:ext cx="422316" cy="471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118092" y="5628290"/>
            <a:ext cx="589812" cy="39299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798612" y="5805264"/>
            <a:ext cx="589812" cy="3929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16048440">
            <a:off x="7100938" y="4409339"/>
            <a:ext cx="1947934" cy="471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7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●スタイル編集（見出し）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79460"/>
            <a:ext cx="18002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331640" y="3320786"/>
            <a:ext cx="1224161" cy="71882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429000"/>
            <a:ext cx="2500902" cy="197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24387"/>
            <a:ext cx="5899072" cy="190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411760" y="4400906"/>
            <a:ext cx="6187103" cy="87122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347839" y="3447447"/>
            <a:ext cx="1800225" cy="71882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5796136" y="5272128"/>
            <a:ext cx="2802728" cy="533136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05311" y="3622192"/>
            <a:ext cx="331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見出しをクリックして</a:t>
            </a:r>
            <a:endParaRPr kumimoji="1" lang="en-US" altLang="ja-JP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文字の大きさとカラー変更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555776" y="3501008"/>
            <a:ext cx="504056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5292080" y="3806858"/>
            <a:ext cx="357248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683292" y="4973695"/>
            <a:ext cx="544892" cy="2984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●スタイル編集（文章）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文字カラーと背景カラーを変えてみました。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9" y="2780928"/>
            <a:ext cx="457901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699792" y="3140968"/>
            <a:ext cx="2802728" cy="1728192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7"/>
            <a:ext cx="2992933" cy="298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4716016" y="5157192"/>
            <a:ext cx="7865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836912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使い方に慣れましょう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隣りの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人に教えましょう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が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上達のコツです。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7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67544" y="1916832"/>
            <a:ext cx="7408863" cy="3451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その他のアイコンをクリックする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すべてのアイコンが表示されます。</a:t>
            </a: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1506" name="Picture 2" descr="D:\WEB支援\SNR大船渡\JIMDO勉強会20141016\015新規作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6152183" cy="32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6799" y="2492896"/>
            <a:ext cx="7872681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●地図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●フォトギャラリー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●動画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●埋め込みコード  </a:t>
            </a:r>
            <a:r>
              <a:rPr lang="en-US" altLang="ja-JP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例．アクセスカウンター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●フェイズブック、ツイッター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RSS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表示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基本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的</a:t>
            </a:r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な操作その２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1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●地図（グーグルマップ）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ここではグーグル社の地図を表示します。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2" y="2804913"/>
            <a:ext cx="3606972" cy="355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1763688" y="5013176"/>
            <a:ext cx="2726572" cy="450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9231"/>
            <a:ext cx="4192605" cy="16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2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●地図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marL="0" indent="0">
              <a:buFont typeface="Symbol" pitchFamily="18" charset="2"/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大船渡市</a:t>
            </a: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で検索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6" y="4246879"/>
            <a:ext cx="2232065" cy="229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1"/>
            <a:ext cx="2727896" cy="282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73" y="2837090"/>
            <a:ext cx="2956151" cy="314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33" y="2564904"/>
            <a:ext cx="2912734" cy="23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1187624" y="5750898"/>
            <a:ext cx="1224136" cy="34474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691680" y="5222497"/>
            <a:ext cx="1224136" cy="34474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6372200" y="5587536"/>
            <a:ext cx="720080" cy="34474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7884368" y="2652210"/>
            <a:ext cx="542233" cy="34474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 rot="10800000">
            <a:off x="7162048" y="5046134"/>
            <a:ext cx="360040" cy="602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827584" y="350100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 rot="10800000">
            <a:off x="2440760" y="5472317"/>
            <a:ext cx="355836" cy="508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3707904" y="5229200"/>
            <a:ext cx="711672" cy="356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 rot="10800000">
            <a:off x="5364088" y="4005064"/>
            <a:ext cx="360040" cy="602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四角形吹き出し 10"/>
          <p:cNvSpPr/>
          <p:nvPr/>
        </p:nvSpPr>
        <p:spPr>
          <a:xfrm>
            <a:off x="5112060" y="2060848"/>
            <a:ext cx="1224136" cy="591362"/>
          </a:xfrm>
          <a:prstGeom prst="wedgeRectCallout">
            <a:avLst>
              <a:gd name="adj1" fmla="val -19810"/>
              <a:gd name="adj2" fmla="val 12180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目的地</a:t>
            </a:r>
            <a:endParaRPr kumimoji="1" lang="ja-JP" altLang="en-US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四角形吹き出し 16"/>
          <p:cNvSpPr/>
          <p:nvPr/>
        </p:nvSpPr>
        <p:spPr>
          <a:xfrm>
            <a:off x="6910019" y="1829433"/>
            <a:ext cx="1516581" cy="591362"/>
          </a:xfrm>
          <a:prstGeom prst="wedgeRectCallout">
            <a:avLst>
              <a:gd name="adj1" fmla="val 37507"/>
              <a:gd name="adj2" fmla="val 100628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地図の選択</a:t>
            </a:r>
            <a:endParaRPr kumimoji="1" lang="ja-JP" altLang="en-US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10019" y="568482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保存</a:t>
            </a:r>
            <a:endParaRPr kumimoji="1" lang="ja-JP" altLang="en-US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39752" y="6095640"/>
            <a:ext cx="144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大船渡市</a:t>
            </a:r>
            <a:r>
              <a:rPr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で検索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490260" y="6095640"/>
            <a:ext cx="188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目的地をマーク（複数可能）</a:t>
            </a:r>
            <a:endParaRPr kumimoji="1" lang="ja-JP" altLang="en-US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●フォト・</a:t>
            </a: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ギャラリー（スライドショー） 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41" y="4725143"/>
            <a:ext cx="4943064" cy="13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50346" y="3051985"/>
            <a:ext cx="214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スライドショー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175043"/>
            <a:ext cx="234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フォトギャラリー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80771"/>
            <a:ext cx="2763166" cy="210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矢印 7"/>
          <p:cNvSpPr/>
          <p:nvPr/>
        </p:nvSpPr>
        <p:spPr>
          <a:xfrm>
            <a:off x="2895685" y="3047890"/>
            <a:ext cx="605845" cy="423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>
            <a:off x="2881476" y="5148037"/>
            <a:ext cx="605845" cy="423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●フォト・ギャラリー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2569187"/>
            <a:ext cx="2826867" cy="208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35446"/>
            <a:ext cx="2808312" cy="304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66088"/>
            <a:ext cx="3155429" cy="304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1691679" y="3215320"/>
            <a:ext cx="792089" cy="5465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3707904" y="3157825"/>
            <a:ext cx="792089" cy="5465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5868143" y="3115335"/>
            <a:ext cx="792089" cy="5465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右矢印 1"/>
          <p:cNvSpPr/>
          <p:nvPr/>
        </p:nvSpPr>
        <p:spPr>
          <a:xfrm>
            <a:off x="2699792" y="3171690"/>
            <a:ext cx="864096" cy="518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4788024" y="3140968"/>
            <a:ext cx="936104" cy="54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5229199"/>
            <a:ext cx="255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表示をスライドショー</a:t>
            </a:r>
            <a:endParaRPr kumimoji="1" lang="en-US" altLang="ja-JP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に変更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31840" y="5879013"/>
            <a:ext cx="255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画像をアップロード</a:t>
            </a:r>
            <a:endParaRPr kumimoji="1" lang="en-US" altLang="ja-JP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553920" y="1595438"/>
            <a:ext cx="7872681" cy="34506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●フォト・ギャラリー（スライドショー）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9" y="2312035"/>
            <a:ext cx="4021850" cy="201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51" y="2708920"/>
            <a:ext cx="3921941" cy="233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35" y="3901698"/>
            <a:ext cx="2694806" cy="218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64174" y="4483229"/>
            <a:ext cx="255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ファイルを選択</a:t>
            </a:r>
            <a:endParaRPr kumimoji="1" lang="en-US" altLang="ja-JP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41536" y="52012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アップロード</a:t>
            </a:r>
            <a:endParaRPr kumimoji="1" lang="en-US" altLang="ja-JP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63394" y="5908340"/>
            <a:ext cx="255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←ファイルを選択→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bg1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（繰り返し可能）</a:t>
            </a:r>
            <a:endParaRPr kumimoji="1" lang="en-US" altLang="ja-JP" dirty="0" smtClean="0">
              <a:solidFill>
                <a:schemeClr val="bg1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2200" y="62280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処理中％の表示</a:t>
            </a:r>
            <a:endParaRPr kumimoji="1" lang="en-US" altLang="ja-JP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642317" y="3212523"/>
            <a:ext cx="792089" cy="5465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4571999" y="4394622"/>
            <a:ext cx="792089" cy="54654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右矢印 1"/>
          <p:cNvSpPr/>
          <p:nvPr/>
        </p:nvSpPr>
        <p:spPr>
          <a:xfrm>
            <a:off x="3707904" y="4394622"/>
            <a:ext cx="470547" cy="474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>
            <a:off x="5541613" y="5186710"/>
            <a:ext cx="470547" cy="474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5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2761</TotalTime>
  <Words>280</Words>
  <Application>Microsoft Office PowerPoint</Application>
  <PresentationFormat>画面に合わせる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ウェーブ</vt:lpstr>
      <vt:lpstr>JIMDO勉強会その４ 基本操作その２</vt:lpstr>
      <vt:lpstr>機能アイコンの表示</vt:lpstr>
      <vt:lpstr>PowerPoint プレゼンテーション</vt:lpstr>
      <vt:lpstr>基本的な操作その２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使い方に慣れましょう 隣りの人に教えましょう が 上達のコツです。</vt:lpstr>
    </vt:vector>
  </TitlesOfParts>
  <Company>Infor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ホームページお助け隊</dc:title>
  <dc:creator>Minoru Ochiai</dc:creator>
  <cp:lastModifiedBy>CARLKAZU</cp:lastModifiedBy>
  <cp:revision>239</cp:revision>
  <dcterms:created xsi:type="dcterms:W3CDTF">2012-05-06T12:43:13Z</dcterms:created>
  <dcterms:modified xsi:type="dcterms:W3CDTF">2014-10-05T07:12:45Z</dcterms:modified>
</cp:coreProperties>
</file>